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60" r:id="rId3"/>
    <p:sldId id="257" r:id="rId4"/>
    <p:sldId id="258" r:id="rId5"/>
    <p:sldId id="259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849C1-2086-4F05-97CE-E908ACD9081B}" type="datetimeFigureOut">
              <a:rPr lang="en-US" smtClean="0"/>
              <a:t>4/20/2015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A3454-129E-43C1-82DD-39EAE5B48D2E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849C1-2086-4F05-97CE-E908ACD9081B}" type="datetimeFigureOut">
              <a:rPr lang="en-US" smtClean="0"/>
              <a:t>4/20/2015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A3454-129E-43C1-82DD-39EAE5B48D2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849C1-2086-4F05-97CE-E908ACD9081B}" type="datetimeFigureOut">
              <a:rPr lang="en-US" smtClean="0"/>
              <a:t>4/20/2015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A3454-129E-43C1-82DD-39EAE5B48D2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849C1-2086-4F05-97CE-E908ACD9081B}" type="datetimeFigureOut">
              <a:rPr lang="en-US" smtClean="0"/>
              <a:t>4/20/2015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A3454-129E-43C1-82DD-39EAE5B48D2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849C1-2086-4F05-97CE-E908ACD9081B}" type="datetimeFigureOut">
              <a:rPr lang="en-US" smtClean="0"/>
              <a:t>4/20/2015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A3454-129E-43C1-82DD-39EAE5B48D2E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849C1-2086-4F05-97CE-E908ACD9081B}" type="datetimeFigureOut">
              <a:rPr lang="en-US" smtClean="0"/>
              <a:t>4/20/2015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A3454-129E-43C1-82DD-39EAE5B48D2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849C1-2086-4F05-97CE-E908ACD9081B}" type="datetimeFigureOut">
              <a:rPr lang="en-US" smtClean="0"/>
              <a:t>4/20/2015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A3454-129E-43C1-82DD-39EAE5B48D2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849C1-2086-4F05-97CE-E908ACD9081B}" type="datetimeFigureOut">
              <a:rPr lang="en-US" smtClean="0"/>
              <a:t>4/20/2015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A3454-129E-43C1-82DD-39EAE5B48D2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849C1-2086-4F05-97CE-E908ACD9081B}" type="datetimeFigureOut">
              <a:rPr lang="en-US" smtClean="0"/>
              <a:t>4/20/2015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A3454-129E-43C1-82DD-39EAE5B48D2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849C1-2086-4F05-97CE-E908ACD9081B}" type="datetimeFigureOut">
              <a:rPr lang="en-US" smtClean="0"/>
              <a:t>4/20/2015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A3454-129E-43C1-82DD-39EAE5B48D2E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943849C1-2086-4F05-97CE-E908ACD9081B}" type="datetimeFigureOut">
              <a:rPr lang="en-US" smtClean="0"/>
              <a:t>4/20/2015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84DA3454-129E-43C1-82DD-39EAE5B48D2E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943849C1-2086-4F05-97CE-E908ACD9081B}" type="datetimeFigureOut">
              <a:rPr lang="en-US" smtClean="0"/>
              <a:t>4/20/2015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84DA3454-129E-43C1-82DD-39EAE5B48D2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6760" y="3429000"/>
            <a:ext cx="8077200" cy="1673352"/>
          </a:xfrm>
        </p:spPr>
        <p:txBody>
          <a:bodyPr/>
          <a:lstStyle/>
          <a:p>
            <a:pPr algn="ctr"/>
            <a:r>
              <a:rPr lang="en-US" dirty="0" smtClean="0"/>
              <a:t>A Democratic Government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04800" y="2072640"/>
            <a:ext cx="854112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“In a democracy the poor will have more power than the rich, because there are more of </a:t>
            </a:r>
            <a:br>
              <a:rPr lang="en-US" dirty="0" smtClean="0"/>
            </a:br>
            <a:r>
              <a:rPr lang="en-US" dirty="0" smtClean="0"/>
              <a:t>them, and the will of the majority is supreme.”</a:t>
            </a:r>
          </a:p>
          <a:p>
            <a:pPr algn="ctr"/>
            <a:r>
              <a:rPr lang="en-US" dirty="0" smtClean="0"/>
              <a:t> </a:t>
            </a:r>
          </a:p>
          <a:p>
            <a:pPr algn="ctr"/>
            <a:r>
              <a:rPr lang="en-US" dirty="0" smtClean="0"/>
              <a:t>~Aristotle </a:t>
            </a:r>
          </a:p>
        </p:txBody>
      </p:sp>
    </p:spTree>
    <p:extLst>
      <p:ext uri="{BB962C8B-B14F-4D97-AF65-F5344CB8AC3E}">
        <p14:creationId xmlns:p14="http://schemas.microsoft.com/office/powerpoint/2010/main" val="1529064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6769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8872" indent="0">
              <a:buNone/>
            </a:pPr>
            <a:r>
              <a:rPr lang="en-US" dirty="0" err="1"/>
              <a:t>de·moc·ra·cy</a:t>
            </a:r>
            <a:endParaRPr lang="en-US" dirty="0"/>
          </a:p>
          <a:p>
            <a:pPr marL="118872" indent="0">
              <a:buNone/>
            </a:pPr>
            <a:r>
              <a:rPr lang="en-US" dirty="0"/>
              <a:t> noun \di-ˈ</a:t>
            </a:r>
            <a:r>
              <a:rPr lang="en-US" dirty="0" err="1"/>
              <a:t>mä-krə-sē</a:t>
            </a:r>
            <a:r>
              <a:rPr lang="en-US" dirty="0"/>
              <a:t>\</a:t>
            </a:r>
          </a:p>
          <a:p>
            <a:pPr marL="118872" indent="0">
              <a:buNone/>
            </a:pPr>
            <a:endParaRPr lang="en-US" dirty="0"/>
          </a:p>
          <a:p>
            <a:pPr marL="118872" indent="0">
              <a:buNone/>
            </a:pPr>
            <a:r>
              <a:rPr lang="en-US" dirty="0" smtClean="0"/>
              <a:t>a </a:t>
            </a:r>
            <a:r>
              <a:rPr lang="en-US" dirty="0"/>
              <a:t>form of government in which people choose leaders by </a:t>
            </a:r>
            <a:r>
              <a:rPr lang="en-US" dirty="0" smtClean="0"/>
              <a:t>voting</a:t>
            </a:r>
            <a:br>
              <a:rPr lang="en-US" dirty="0" smtClean="0"/>
            </a:br>
            <a:endParaRPr lang="en-US" dirty="0" smtClean="0"/>
          </a:p>
          <a:p>
            <a:pPr marL="118872" indent="0">
              <a:buNone/>
            </a:pPr>
            <a:r>
              <a:rPr lang="en-US" dirty="0" smtClean="0"/>
              <a:t>an organization or situation where everyone is treated equally and has equal rights</a:t>
            </a:r>
          </a:p>
          <a:p>
            <a:pPr marL="118872" indent="0">
              <a:buNone/>
            </a:pPr>
            <a:endParaRPr lang="en-US" dirty="0"/>
          </a:p>
          <a:p>
            <a:pPr marL="118872" indent="0">
              <a:buNone/>
            </a:pPr>
            <a:endParaRPr lang="en-US" dirty="0"/>
          </a:p>
          <a:p>
            <a:pPr marL="118872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1899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 Democracy </a:t>
            </a:r>
            <a:endParaRPr lang="en-US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147" b="10256"/>
          <a:stretch/>
        </p:blipFill>
        <p:spPr bwMode="auto">
          <a:xfrm>
            <a:off x="0" y="1905000"/>
            <a:ext cx="9144000" cy="44931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19799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 Democracy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18872" indent="0" algn="ctr">
              <a:buNone/>
            </a:pPr>
            <a:endParaRPr lang="en-US" dirty="0" smtClean="0"/>
          </a:p>
          <a:p>
            <a:pPr marL="118872" indent="0" algn="ctr">
              <a:buNone/>
            </a:pPr>
            <a:r>
              <a:rPr lang="en-US" dirty="0" smtClean="0"/>
              <a:t>“Democracy </a:t>
            </a:r>
            <a:r>
              <a:rPr lang="en-US" dirty="0"/>
              <a:t>arises out of the notion that those who are equal in any respect are equal in all respects; because men are equally free, they claim to be absolutely equal</a:t>
            </a:r>
            <a:r>
              <a:rPr lang="en-US" dirty="0" smtClean="0"/>
              <a:t>.”</a:t>
            </a:r>
            <a:endParaRPr lang="en-US" dirty="0"/>
          </a:p>
          <a:p>
            <a:pPr marL="118872" indent="0" algn="ctr">
              <a:buNone/>
            </a:pPr>
            <a:r>
              <a:rPr lang="en-US" dirty="0"/>
              <a:t> </a:t>
            </a:r>
          </a:p>
          <a:p>
            <a:pPr marL="118872" indent="0" algn="ctr">
              <a:buNone/>
            </a:pPr>
            <a:r>
              <a:rPr lang="en-US" dirty="0" smtClean="0"/>
              <a:t>~Aristotle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6990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60</TotalTime>
  <Words>83</Words>
  <Application>Microsoft Office PowerPoint</Application>
  <PresentationFormat>On-screen Show (4:3)</PresentationFormat>
  <Paragraphs>17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Arial</vt:lpstr>
      <vt:lpstr>Corbel</vt:lpstr>
      <vt:lpstr>Wingdings</vt:lpstr>
      <vt:lpstr>Wingdings 2</vt:lpstr>
      <vt:lpstr>Wingdings 3</vt:lpstr>
      <vt:lpstr>Module</vt:lpstr>
      <vt:lpstr>A Democratic Government</vt:lpstr>
      <vt:lpstr>PowerPoint Presentation</vt:lpstr>
      <vt:lpstr>Definition</vt:lpstr>
      <vt:lpstr>A Democracy </vt:lpstr>
      <vt:lpstr>A Democracy </vt:lpstr>
    </vt:vector>
  </TitlesOfParts>
  <Company>Virginia Beach City Public Schools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Democratic Government</dc:title>
  <dc:creator>vjdean</dc:creator>
  <cp:lastModifiedBy>Vickie J. Dean</cp:lastModifiedBy>
  <cp:revision>4</cp:revision>
  <dcterms:created xsi:type="dcterms:W3CDTF">2014-03-28T12:17:19Z</dcterms:created>
  <dcterms:modified xsi:type="dcterms:W3CDTF">2015-04-20T14:36:17Z</dcterms:modified>
</cp:coreProperties>
</file>